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BD58-D7B9-D34E-A554-13C6FBF8BF90}" type="datetimeFigureOut">
              <a:rPr lang="es-ES_tradnl" smtClean="0"/>
              <a:pPr/>
              <a:t>21/9/16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4010-9557-0B45-A271-DAD03863CEE2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dol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73" y="587703"/>
            <a:ext cx="1960132" cy="2536498"/>
          </a:xfrm>
          <a:prstGeom prst="rect">
            <a:avLst/>
          </a:prstGeom>
        </p:spPr>
      </p:pic>
      <p:pic>
        <p:nvPicPr>
          <p:cNvPr id="6" name="Imagen 5" descr="Pat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522" y="639335"/>
            <a:ext cx="1458678" cy="1926895"/>
          </a:xfrm>
          <a:prstGeom prst="rect">
            <a:avLst/>
          </a:prstGeom>
        </p:spPr>
      </p:pic>
      <p:pic>
        <p:nvPicPr>
          <p:cNvPr id="9" name="Imagen 8" descr="La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072" y="3124201"/>
            <a:ext cx="1661087" cy="2057400"/>
          </a:xfrm>
          <a:prstGeom prst="rect">
            <a:avLst/>
          </a:prstGeom>
        </p:spPr>
      </p:pic>
      <p:pic>
        <p:nvPicPr>
          <p:cNvPr id="11" name="Imagen 10" descr="norma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639335"/>
            <a:ext cx="2262394" cy="2536498"/>
          </a:xfrm>
          <a:prstGeom prst="rect">
            <a:avLst/>
          </a:prstGeom>
        </p:spPr>
      </p:pic>
      <p:pic>
        <p:nvPicPr>
          <p:cNvPr id="12" name="Imagen 11" descr="alicia.jpg"/>
          <p:cNvPicPr>
            <a:picLocks noChangeAspect="1"/>
          </p:cNvPicPr>
          <p:nvPr/>
        </p:nvPicPr>
        <p:blipFill>
          <a:blip r:embed="rId6"/>
          <a:srcRect b="18518"/>
          <a:stretch>
            <a:fillRect/>
          </a:stretch>
        </p:blipFill>
        <p:spPr>
          <a:xfrm>
            <a:off x="4213063" y="3124201"/>
            <a:ext cx="1458678" cy="2057400"/>
          </a:xfrm>
          <a:prstGeom prst="rect">
            <a:avLst/>
          </a:prstGeom>
        </p:spPr>
      </p:pic>
      <p:pic>
        <p:nvPicPr>
          <p:cNvPr id="13" name="Imagen 12" descr="elena.jpeg"/>
          <p:cNvPicPr>
            <a:picLocks noChangeAspect="1"/>
          </p:cNvPicPr>
          <p:nvPr/>
        </p:nvPicPr>
        <p:blipFill>
          <a:blip r:embed="rId7"/>
          <a:srcRect l="-4745" r="-287" b="-11111"/>
          <a:stretch>
            <a:fillRect/>
          </a:stretch>
        </p:blipFill>
        <p:spPr>
          <a:xfrm>
            <a:off x="2739978" y="3175833"/>
            <a:ext cx="1661087" cy="2076361"/>
          </a:xfrm>
          <a:prstGeom prst="rect">
            <a:avLst/>
          </a:prstGeom>
        </p:spPr>
      </p:pic>
      <p:pic>
        <p:nvPicPr>
          <p:cNvPr id="8" name="Imagen 7" descr="marta.jpg"/>
          <p:cNvPicPr>
            <a:picLocks noChangeAspect="1"/>
          </p:cNvPicPr>
          <p:nvPr/>
        </p:nvPicPr>
        <p:blipFill>
          <a:blip r:embed="rId8"/>
          <a:srcRect l="22691" t="7778" r="13134" b="35555"/>
          <a:stretch>
            <a:fillRect/>
          </a:stretch>
        </p:blipFill>
        <p:spPr>
          <a:xfrm>
            <a:off x="5671741" y="3175833"/>
            <a:ext cx="1848453" cy="2005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normaplanas.jpg"/>
          <p:cNvPicPr>
            <a:picLocks noChangeAspect="1"/>
          </p:cNvPicPr>
          <p:nvPr/>
        </p:nvPicPr>
        <p:blipFill>
          <a:blip r:embed="rId2"/>
          <a:srcRect l="21667" r="18333"/>
          <a:stretch>
            <a:fillRect/>
          </a:stretch>
        </p:blipFill>
        <p:spPr>
          <a:xfrm>
            <a:off x="1981200" y="381000"/>
            <a:ext cx="54864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rta.jpg"/>
          <p:cNvPicPr>
            <a:picLocks noChangeAspect="1"/>
          </p:cNvPicPr>
          <p:nvPr/>
        </p:nvPicPr>
        <p:blipFill>
          <a:blip r:embed="rId2"/>
          <a:srcRect l="22691" t="7778" r="13134" b="35555"/>
          <a:stretch>
            <a:fillRect/>
          </a:stretch>
        </p:blipFill>
        <p:spPr>
          <a:xfrm>
            <a:off x="2667000" y="990600"/>
            <a:ext cx="3581400" cy="388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>CSIC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Fulvio Amato</dc:creator>
  <cp:lastModifiedBy>Fulvio Amato</cp:lastModifiedBy>
  <cp:revision>5</cp:revision>
  <dcterms:created xsi:type="dcterms:W3CDTF">2016-09-21T12:59:38Z</dcterms:created>
  <dcterms:modified xsi:type="dcterms:W3CDTF">2016-09-21T13:05:05Z</dcterms:modified>
</cp:coreProperties>
</file>