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7537-1CE1-D142-8FF5-A79BB68211E9}" type="datetimeFigureOut">
              <a:rPr lang="es-ES_tradnl" smtClean="0"/>
              <a:t>23/10/16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56F7-C366-CC4B-B61A-19B996FA99DF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105400" y="3352800"/>
            <a:ext cx="381000" cy="1219200"/>
          </a:xfrm>
          <a:prstGeom prst="roundRect">
            <a:avLst/>
          </a:prstGeom>
          <a:effectLst>
            <a:outerShdw blurRad="40000" dist="23000" dir="348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dondear rectángulo de esquina del mismo lado 9"/>
          <p:cNvSpPr/>
          <p:nvPr/>
        </p:nvSpPr>
        <p:spPr>
          <a:xfrm>
            <a:off x="3200400" y="3352800"/>
            <a:ext cx="381000" cy="1447800"/>
          </a:xfrm>
          <a:prstGeom prst="round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dondear rectángulo de esquina diagonal 10"/>
          <p:cNvSpPr/>
          <p:nvPr/>
        </p:nvSpPr>
        <p:spPr>
          <a:xfrm>
            <a:off x="5539200" y="3429000"/>
            <a:ext cx="252000" cy="83820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Redondear rectángulo de esquina sencilla 11"/>
          <p:cNvSpPr/>
          <p:nvPr/>
        </p:nvSpPr>
        <p:spPr>
          <a:xfrm>
            <a:off x="4800600" y="3429000"/>
            <a:ext cx="252000" cy="838200"/>
          </a:xfrm>
          <a:prstGeom prst="round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Recortar rectángulo de esquina sencilla 20"/>
          <p:cNvSpPr/>
          <p:nvPr/>
        </p:nvSpPr>
        <p:spPr>
          <a:xfrm>
            <a:off x="2819400" y="3429000"/>
            <a:ext cx="304800" cy="91440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2" name="Recortar rectángulo de esquina sencilla 21"/>
          <p:cNvSpPr/>
          <p:nvPr/>
        </p:nvSpPr>
        <p:spPr>
          <a:xfrm flipH="1">
            <a:off x="3657600" y="3429000"/>
            <a:ext cx="306000" cy="914400"/>
          </a:xfrm>
          <a:prstGeom prst="snip1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3" name="Redondear rectángulo de esquina del mismo lado 22"/>
          <p:cNvSpPr/>
          <p:nvPr/>
        </p:nvSpPr>
        <p:spPr>
          <a:xfrm>
            <a:off x="7772400" y="5181600"/>
            <a:ext cx="381000" cy="1447800"/>
          </a:xfrm>
          <a:prstGeom prst="round2Same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ortar rectángulo de esquina sencilla 23"/>
          <p:cNvSpPr/>
          <p:nvPr/>
        </p:nvSpPr>
        <p:spPr>
          <a:xfrm>
            <a:off x="7435194" y="5181600"/>
            <a:ext cx="304800" cy="914400"/>
          </a:xfrm>
          <a:prstGeom prst="snip1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ortar rectángulo de esquina sencilla 24"/>
          <p:cNvSpPr/>
          <p:nvPr/>
        </p:nvSpPr>
        <p:spPr>
          <a:xfrm flipH="1">
            <a:off x="8200404" y="5181600"/>
            <a:ext cx="306000" cy="914400"/>
          </a:xfrm>
          <a:prstGeom prst="snip1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CuadroTexto 25"/>
          <p:cNvSpPr txBox="1"/>
          <p:nvPr/>
        </p:nvSpPr>
        <p:spPr>
          <a:xfrm>
            <a:off x="2133600" y="609600"/>
            <a:ext cx="678503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6000" dirty="0" smtClean="0">
                <a:latin typeface="ＭＳ Ｐ明朝"/>
                <a:ea typeface="ＭＳ Ｐ明朝"/>
                <a:cs typeface="ＭＳ Ｐ明朝"/>
              </a:rPr>
              <a:t>Gabinete Psicológico </a:t>
            </a:r>
          </a:p>
          <a:p>
            <a:r>
              <a:rPr lang="es-ES_tradnl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ＭＳ Ｐ明朝"/>
                <a:ea typeface="ＭＳ Ｐ明朝"/>
                <a:cs typeface="ＭＳ Ｐ明朝"/>
              </a:rPr>
              <a:t>GRANOLLERS</a:t>
            </a:r>
            <a:endParaRPr lang="es-ES_tradnl" sz="6000" dirty="0">
              <a:solidFill>
                <a:schemeClr val="tx2">
                  <a:lumMod val="60000"/>
                  <a:lumOff val="40000"/>
                </a:schemeClr>
              </a:solidFill>
              <a:latin typeface="ＭＳ Ｐ明朝"/>
              <a:ea typeface="ＭＳ Ｐ明朝"/>
              <a:cs typeface="ＭＳ Ｐ明朝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717828" y="762000"/>
            <a:ext cx="11208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9600" dirty="0" err="1" smtClean="0">
                <a:solidFill>
                  <a:srgbClr val="8EB4E3"/>
                </a:solidFill>
                <a:latin typeface="Impact"/>
                <a:ea typeface="ヒラギノ角ゴ StdN W8"/>
                <a:cs typeface="Impact"/>
              </a:rPr>
              <a:t>ψ</a:t>
            </a:r>
            <a:endParaRPr lang="es-ES_tradnl" sz="9600" dirty="0">
              <a:solidFill>
                <a:srgbClr val="8EB4E3"/>
              </a:solidFill>
              <a:latin typeface="Impact"/>
              <a:ea typeface="ヒラギノ角ゴ StdN W8"/>
              <a:cs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4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CSIC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Fulvio Amato</dc:creator>
  <cp:lastModifiedBy>Fulvio Amato</cp:lastModifiedBy>
  <cp:revision>14</cp:revision>
  <dcterms:created xsi:type="dcterms:W3CDTF">2016-10-23T07:35:04Z</dcterms:created>
  <dcterms:modified xsi:type="dcterms:W3CDTF">2016-10-24T05:05:38Z</dcterms:modified>
</cp:coreProperties>
</file>